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1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82458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56155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14938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7199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23813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38930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96552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3459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1649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25872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6520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E8D8B3-F1B7-498A-A6CA-FA2BCA11B2E1}" type="datetimeFigureOut">
              <a:rPr lang="en-US" smtClean="0"/>
              <a:t>5/23/2018</a:t>
            </a:fld>
            <a:endParaRPr lang="en-US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F7EB55-35C1-4741-AD2C-F0FF67ED8766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3516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https://raw.githubusercontent.com/decalage2/oletools/master/tests/test-data/oleobj/embedded-simple-2007.doc" TargetMode="Externa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Objeto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86675848"/>
              </p:ext>
            </p:extLst>
          </p:nvPr>
        </p:nvGraphicFramePr>
        <p:xfrm>
          <a:off x="1692275" y="2770188"/>
          <a:ext cx="5757863" cy="13160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Document" r:id="rId3" imgW="5758053" imgH="1315523" progId="Word.Document.8">
                  <p:link updateAutomatic="1"/>
                </p:oleObj>
              </mc:Choice>
              <mc:Fallback>
                <p:oleObj name="Document" r:id="rId3" imgW="5758053" imgH="1315523" progId="Word.Document.8">
                  <p:link updateAutomatic="1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692275" y="2770188"/>
                        <a:ext cx="5757863" cy="131603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10658745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Apresentação na tela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Tema</vt:lpstr>
      </vt:variant>
      <vt:variant>
        <vt:i4>1</vt:i4>
      </vt:variant>
      <vt:variant>
        <vt:lpstr>Vínculos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3" baseType="lpstr">
      <vt:lpstr>Tema do Office</vt:lpstr>
      <vt:lpstr>https://raw.githubusercontent.com/decalage2/oletools/master/tests/test-data/oleobj/embedded-simple-2007.doc</vt:lpstr>
      <vt:lpstr>Apresentação do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Samir Aguiar</dc:creator>
  <cp:lastModifiedBy>Samir Aguiar</cp:lastModifiedBy>
  <cp:revision>1</cp:revision>
  <dcterms:created xsi:type="dcterms:W3CDTF">2018-05-24T01:04:01Z</dcterms:created>
  <dcterms:modified xsi:type="dcterms:W3CDTF">2018-05-24T01:04:49Z</dcterms:modified>
</cp:coreProperties>
</file>

<file path=docProps/thumbnail.jpeg>
</file>